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comments/modernComment_10C_EE6C5A0E.xml" ContentType="application/vnd.ms-powerpoint.comments+xml"/>
  <Override PartName="/ppt/notesSlides/notesSlide11.xml" ContentType="application/vnd.openxmlformats-officedocument.presentationml.notesSlide+xml"/>
  <Override PartName="/ppt/comments/modernComment_110_75C53AE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80" r:id="rId19"/>
    <p:sldId id="259" r:id="rId20"/>
    <p:sldId id="271" r:id="rId21"/>
    <p:sldId id="264" r:id="rId22"/>
    <p:sldId id="268" r:id="rId23"/>
    <p:sldId id="272" r:id="rId24"/>
    <p:sldId id="276" r:id="rId25"/>
    <p:sldId id="281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48" autoAdjust="0"/>
  </p:normalViewPr>
  <p:slideViewPr>
    <p:cSldViewPr snapToGrid="0">
      <p:cViewPr varScale="1">
        <p:scale>
          <a:sx n="75" d="100"/>
          <a:sy n="75" d="100"/>
        </p:scale>
        <p:origin x="56" y="33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C_EE6C5A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AF48F4-9A22-456B-B704-1C0BBD94D877}" authorId="{13B2B41D-029F-7058-ECEE-DBBC1468C105}" created="2023-12-28T16:01:47.9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00078350" sldId="268"/>
      <ac:spMk id="3" creationId="{CDFB2D19-8CAB-A394-6B0A-6D99E0AE0761}"/>
      <ac:txMk cp="0">
        <ac:context len="267" hash="3203988066"/>
      </ac:txMk>
    </ac:txMkLst>
    <p188:pos x="6366933" y="1323975"/>
    <p188:txBody>
      <a:bodyPr/>
      <a:lstStyle/>
      <a:p>
        <a:r>
          <a:rPr lang="en-US"/>
          <a:t>Als platzthalter hier * ok?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0_75C53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0ABB50-E98A-48D8-B343-CA9AC7727041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created="2023-12-29T15:10:35.0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created="2023-12-29T15:11:07.8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/>
                <a:t>𝑋|Y ~</a:t>
              </a:r>
              <a:r>
                <a:rPr lang="de-DE" sz="2400" i="0"/>
                <a:t>𝒩(</a:t>
              </a:r>
              <a:r>
                <a:rPr lang="de-DE" sz="2400" b="0" i="0"/>
                <a:t>0</a:t>
              </a:r>
              <a:r>
                <a:rPr lang="de-DE" sz="2400" i="0"/>
                <a:t>, </a:t>
              </a:r>
              <a:r>
                <a:rPr lang="de-DE" sz="2400" b="0" i="0"/>
                <a:t>Σ_𝑋𝑋</a:t>
              </a:r>
              <a:r>
                <a:rPr lang="de-DE" sz="2400" b="0" i="0">
                  <a:latin typeface="Cambria Math" panose="02040503050406030204" pitchFamily="18" charset="0"/>
                </a:rPr>
                <a:t>−</a:t>
              </a:r>
              <a:r>
                <a:rPr lang="de-DE" sz="2400" i="0"/>
                <a:t>Σ_</a:t>
              </a:r>
              <a:r>
                <a:rPr lang="de-DE" sz="2400" b="0" i="0"/>
                <a:t>𝑌𝑋^</a:t>
              </a:r>
              <a:r>
                <a:rPr lang="de-DE" sz="2400" i="0"/>
                <a:t>𝑇  Σ_</a:t>
              </a:r>
              <a:r>
                <a:rPr lang="de-DE" sz="2400" b="0" i="0"/>
                <a:t>𝑌𝑌^(</a:t>
              </a:r>
              <a:r>
                <a:rPr lang="de-DE" sz="2400" i="0"/>
                <a:t>−1)  Σ_</a:t>
              </a:r>
              <a:r>
                <a:rPr lang="de-DE" sz="2400" b="0" i="0"/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information – here full subset X or Y</a:t>
            </a:r>
          </a:p>
          <a:p>
            <a:endParaRPr lang="en-US" dirty="0"/>
          </a:p>
          <a:p>
            <a:r>
              <a:rPr lang="en-US" dirty="0"/>
              <a:t>Marginalize out by Expectation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0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3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duvenaud/thesis.pdf" TargetMode="External"/><Relationship Id="rId2" Type="http://schemas.openxmlformats.org/officeDocument/2006/relationships/hyperlink" Target="https://www.cs.cornell.edu/courses/cs4780/2018fa/lectures/lecturenote1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www.cs.toronto.edu/~duvenaud/cook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E6C5A0E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75C53AE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svg"/><Relationship Id="rId7" Type="http://schemas.openxmlformats.org/officeDocument/2006/relationships/image" Target="../media/image4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320.png"/><Relationship Id="rId4" Type="http://schemas.openxmlformats.org/officeDocument/2006/relationships/image" Target="../media/image41.png"/><Relationship Id="rId9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199" y="1858963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/>
              <a:t>Neural Networks as GP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A2AC6A-375C-F4E6-69EA-36ACD82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F7C9AE6-69FF-834E-C859-1194E45D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800" dirty="0" err="1">
                    <a:solidFill>
                      <a:schemeClr val="tx1"/>
                    </a:solidFill>
                  </a:rPr>
                  <a:t>Choose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apropriate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de-DE" sz="2800" dirty="0" err="1">
                    <a:solidFill>
                      <a:schemeClr val="tx1"/>
                    </a:solidFill>
                  </a:rPr>
                  <a:t>Determine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prior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distribution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dirty="0"/>
                  <a:t>Can add noise of data 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F7C9AE6-69FF-834E-C859-1194E45D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7B28-4BDB-5E7D-7B9F-97E3AEB7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7FC8-D9F0-DF7D-F11B-987C03A1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5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2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3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4"/>
                  </a:rPr>
                  <a:t>https://www.cs.toronto.edu/~duvenaud/cookbook/</a:t>
                </a:r>
                <a:endParaRPr lang="en-US" sz="1400" dirty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74EC64-247F-C48A-CFD3-AD35CEC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  <a:br>
              <a:rPr lang="en-US" dirty="0"/>
            </a:br>
            <a:r>
              <a:rPr lang="en-US" dirty="0"/>
              <a:t>Slides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094B81-1E0A-78AA-102D-B7E8A6F2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78744-1BD2-C905-6E16-FF67B964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67EE2-DCF0-20B3-E8EE-80AB95FF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6A75-A8C2-BB74-C5E6-61B5C59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9BAD-D57A-CCE9-F82B-5F50493B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1F0B-705F-C4F4-0815-1953F14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Content Placeholder 32">
            <a:extLst>
              <a:ext uri="{FF2B5EF4-FFF2-40B4-BE49-F238E27FC236}">
                <a16:creationId xmlns:a16="http://schemas.microsoft.com/office/drawing/2014/main" id="{2CBD54DD-8E6A-BF98-784D-F1DCD83F2C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pic>
        <p:nvPicPr>
          <p:cNvPr id="13" name="Content Placeholder 45">
            <a:extLst>
              <a:ext uri="{FF2B5EF4-FFF2-40B4-BE49-F238E27FC236}">
                <a16:creationId xmlns:a16="http://schemas.microsoft.com/office/drawing/2014/main" id="{C5367EBC-EC53-FEFF-F5DB-1810DA1B64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842294"/>
            <a:ext cx="5181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2BB6DBF5-C600-6D04-0A75-51132E89E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7156" y="1790662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550BF-05D6-9702-0C0F-DC0A5914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 – 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26975-A314-BA2D-5DEA-FCAD6EF5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13094-2A8E-D687-90AD-94DF86DC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783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to predict function values?</a:t>
                </a:r>
              </a:p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–&gt; how get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Start with training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–&gt; learn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–&gt; predict function value for test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Predictions made by drawing sample from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How to determine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in learning?</a:t>
                </a:r>
              </a:p>
              <a:p>
                <a:r>
                  <a:rPr lang="en-US" dirty="0"/>
                  <a:t>Shape of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determined </a:t>
                </a:r>
                <a:r>
                  <a:rPr lang="en-US" dirty="0" err="1"/>
                  <a:t>soley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–&gt; simplifies conditioning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59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ABA6C6A6-2BA5-423C-A29B-428FBBE5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000" y="3019850"/>
            <a:ext cx="4068000" cy="339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907AB2-35F9-842A-7B64-D423EDD8D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000" y="3019850"/>
            <a:ext cx="4068000" cy="339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AC2743-5484-A7CB-2A09-50A68816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019850"/>
            <a:ext cx="4068000" cy="339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1408D-591F-57A0-A10A-B0564577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34A201-6E07-6FB1-ECFC-0CFE2C03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FF29A1-A972-A9D5-33C3-B365EBD7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/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RBF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blipFill>
                <a:blip r:embed="rId8"/>
                <a:stretch>
                  <a:fillRect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/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Linear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blipFill>
                <a:blip r:embed="rId9"/>
                <a:stretch>
                  <a:fillRect t="-4020" b="-6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/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Periodic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func>
                                <m:func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blipFill>
                <a:blip r:embed="rId10"/>
                <a:stretch>
                  <a:fillRect l="-9222" t="-2632" r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6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3AE1-5591-E05E-9D5D-0D4E619E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6E118-EBFD-C063-5687-DFB239DFE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3C84C-0850-36A1-8755-8CE4FAF740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6DB1A-3705-2136-4D1E-0746A4D96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FB4DA-A1FC-CBAC-531D-483DEBACC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1ABA8B-F5B0-E12D-0918-7DB42BCC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1B3D2-3216-823A-CFF9-CF085313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524CD-BA12-65EC-9111-33F71AEB0B19}"/>
                  </a:ext>
                </a:extLst>
              </p:cNvPr>
              <p:cNvSpPr txBox="1"/>
              <p:nvPr/>
            </p:nvSpPr>
            <p:spPr>
              <a:xfrm>
                <a:off x="8974549" y="774440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524CD-BA12-65EC-9111-33F71AEB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549" y="774440"/>
                <a:ext cx="2603051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7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5667-15E3-9638-32F9-C19B277E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Achsenkreuze</a:t>
            </a:r>
            <a:r>
              <a:rPr lang="en-US" dirty="0"/>
              <a:t> für </a:t>
            </a:r>
            <a:r>
              <a:rPr lang="en-US" dirty="0" err="1"/>
              <a:t>lin</a:t>
            </a:r>
            <a:r>
              <a:rPr lang="en-US" dirty="0"/>
              <a:t> kernel um c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zeigen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1FBB-6BB3-3A40-6D92-D3504B922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5A29A-5628-2CB6-24C0-AE77BF5830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FF3E1-481F-E596-6896-622AEDA50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493A8-4844-C6F2-2936-D1A4AE6355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20CA08-5C6F-CF3F-C1C1-B5BFF56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075ADD-6CB9-B5D4-BE6F-C7E169AA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143578-BE9B-1067-A86C-ED3C0C24DB34}"/>
              </a:ext>
            </a:extLst>
          </p:cNvPr>
          <p:cNvCxnSpPr>
            <a:cxnSpLocks/>
          </p:cNvCxnSpPr>
          <p:nvPr/>
        </p:nvCxnSpPr>
        <p:spPr>
          <a:xfrm>
            <a:off x="3897084" y="2852057"/>
            <a:ext cx="0" cy="31858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B7DA6E-6CE2-18C9-9E35-743940647C61}"/>
              </a:ext>
            </a:extLst>
          </p:cNvPr>
          <p:cNvCxnSpPr>
            <a:cxnSpLocks/>
          </p:cNvCxnSpPr>
          <p:nvPr/>
        </p:nvCxnSpPr>
        <p:spPr>
          <a:xfrm flipH="1">
            <a:off x="1828800" y="4912178"/>
            <a:ext cx="320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7D2F3-D088-2880-A947-394C40B6AA16}"/>
              </a:ext>
            </a:extLst>
          </p:cNvPr>
          <p:cNvCxnSpPr>
            <a:cxnSpLocks/>
          </p:cNvCxnSpPr>
          <p:nvPr/>
        </p:nvCxnSpPr>
        <p:spPr>
          <a:xfrm>
            <a:off x="9223827" y="2852056"/>
            <a:ext cx="0" cy="31858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061952-394D-B795-974D-CBF75207C489}"/>
              </a:ext>
            </a:extLst>
          </p:cNvPr>
          <p:cNvCxnSpPr>
            <a:cxnSpLocks/>
          </p:cNvCxnSpPr>
          <p:nvPr/>
        </p:nvCxnSpPr>
        <p:spPr>
          <a:xfrm flipH="1">
            <a:off x="7155543" y="4912177"/>
            <a:ext cx="320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31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9551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Marginalization and Conditioning operating on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056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030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D198DC-CFF3-CD18-A936-CC8667984883}"/>
              </a:ext>
            </a:extLst>
          </p:cNvPr>
          <p:cNvSpPr txBox="1"/>
          <p:nvPr/>
        </p:nvSpPr>
        <p:spPr>
          <a:xfrm>
            <a:off x="8977086" y="1804469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distributions of X/Y</a:t>
            </a:r>
          </a:p>
        </p:txBody>
      </p: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2109</Words>
  <Application>Microsoft Office PowerPoint</Application>
  <PresentationFormat>Widescreen</PresentationFormat>
  <Paragraphs>249</Paragraphs>
  <Slides>26</Slides>
  <Notes>11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Regression as Gaussian Process [1,2]</vt:lpstr>
      <vt:lpstr>Sources</vt:lpstr>
      <vt:lpstr>Work in Progress Slides</vt:lpstr>
      <vt:lpstr>PowerPoint Presentation</vt:lpstr>
      <vt:lpstr>Intermezzo – Multivariate Gaussian[2]</vt:lpstr>
      <vt:lpstr>Regression as Gaussian Process [2]</vt:lpstr>
      <vt:lpstr>Kernels</vt:lpstr>
      <vt:lpstr>PowerPoint Presentation</vt:lpstr>
      <vt:lpstr>Achsenkreuze für lin kernel um c zu zeigen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68</cp:revision>
  <dcterms:created xsi:type="dcterms:W3CDTF">2023-12-27T11:35:50Z</dcterms:created>
  <dcterms:modified xsi:type="dcterms:W3CDTF">2023-12-30T17:00:31Z</dcterms:modified>
</cp:coreProperties>
</file>